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</p:sldIdLst>
  <p:sldSz cx="12192000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4638"/>
    <p:restoredTop sz="96327"/>
  </p:normalViewPr>
  <p:slideViewPr>
    <p:cSldViewPr snapToGrid="0">
      <p:cViewPr>
        <p:scale>
          <a:sx n="122" d="100"/>
          <a:sy n="122" d="100"/>
        </p:scale>
        <p:origin x="260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96484"/>
            <a:ext cx="10363200" cy="3183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802717"/>
            <a:ext cx="9144000" cy="22076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976E8-9E9B-054E-8203-F4A5B941C3C4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7E59C-D4A2-2E46-8B49-79123DF96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122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976E8-9E9B-054E-8203-F4A5B941C3C4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7E59C-D4A2-2E46-8B49-79123DF96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244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86834"/>
            <a:ext cx="2628900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86834"/>
            <a:ext cx="7734300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976E8-9E9B-054E-8203-F4A5B941C3C4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7E59C-D4A2-2E46-8B49-79123DF96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00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976E8-9E9B-054E-8203-F4A5B941C3C4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7E59C-D4A2-2E46-8B49-79123DF96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18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279653"/>
            <a:ext cx="10515600" cy="380364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6119286"/>
            <a:ext cx="10515600" cy="20002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976E8-9E9B-054E-8203-F4A5B941C3C4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7E59C-D4A2-2E46-8B49-79123DF96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294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434167"/>
            <a:ext cx="51816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434167"/>
            <a:ext cx="51816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976E8-9E9B-054E-8203-F4A5B941C3C4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7E59C-D4A2-2E46-8B49-79123DF96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10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86836"/>
            <a:ext cx="1051560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241551"/>
            <a:ext cx="5157787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340100"/>
            <a:ext cx="5157787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241551"/>
            <a:ext cx="5183188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340100"/>
            <a:ext cx="518318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976E8-9E9B-054E-8203-F4A5B941C3C4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7E59C-D4A2-2E46-8B49-79123DF96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68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976E8-9E9B-054E-8203-F4A5B941C3C4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7E59C-D4A2-2E46-8B49-79123DF96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407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976E8-9E9B-054E-8203-F4A5B941C3C4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7E59C-D4A2-2E46-8B49-79123DF96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501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09600"/>
            <a:ext cx="3932237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316569"/>
            <a:ext cx="6172200" cy="64981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976E8-9E9B-054E-8203-F4A5B941C3C4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7E59C-D4A2-2E46-8B49-79123DF96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64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09600"/>
            <a:ext cx="3932237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316569"/>
            <a:ext cx="6172200" cy="6498167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976E8-9E9B-054E-8203-F4A5B941C3C4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7E59C-D4A2-2E46-8B49-79123DF96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078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86836"/>
            <a:ext cx="105156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434167"/>
            <a:ext cx="105156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8475136"/>
            <a:ext cx="2743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976E8-9E9B-054E-8203-F4A5B941C3C4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8475136"/>
            <a:ext cx="411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8475136"/>
            <a:ext cx="2743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7E59C-D4A2-2E46-8B49-79123DF96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49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E34217-14B2-EB21-2FE4-02D57BDE2DA4}"/>
              </a:ext>
            </a:extLst>
          </p:cNvPr>
          <p:cNvSpPr txBox="1"/>
          <p:nvPr/>
        </p:nvSpPr>
        <p:spPr>
          <a:xfrm>
            <a:off x="582458" y="2721379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ENTIRE ANIMAL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DF29FF-29AE-2650-07EA-BDF40128AECD}"/>
              </a:ext>
            </a:extLst>
          </p:cNvPr>
          <p:cNvSpPr txBox="1"/>
          <p:nvPr/>
        </p:nvSpPr>
        <p:spPr>
          <a:xfrm>
            <a:off x="334602" y="3012330"/>
            <a:ext cx="2191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FORCE RECTANGLE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</a:rPr>
              <a:t>✓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709EC3-25A7-61E0-1EC4-A1D2ED4D5DC8}"/>
              </a:ext>
            </a:extLst>
          </p:cNvPr>
          <p:cNvSpPr txBox="1"/>
          <p:nvPr/>
        </p:nvSpPr>
        <p:spPr>
          <a:xfrm>
            <a:off x="4157221" y="75514"/>
            <a:ext cx="4466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PARALLEL OFFSET / BUFFER (MM)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D20D5A-6076-9289-45A9-D5A85E808FDB}"/>
              </a:ext>
            </a:extLst>
          </p:cNvPr>
          <p:cNvCxnSpPr>
            <a:cxnSpLocks/>
          </p:cNvCxnSpPr>
          <p:nvPr/>
        </p:nvCxnSpPr>
        <p:spPr>
          <a:xfrm flipV="1">
            <a:off x="2957015" y="774949"/>
            <a:ext cx="6845546" cy="19926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BAD3DF-D188-3A91-E68B-ED1440FB9F77}"/>
              </a:ext>
            </a:extLst>
          </p:cNvPr>
          <p:cNvCxnSpPr>
            <a:cxnSpLocks/>
          </p:cNvCxnSpPr>
          <p:nvPr/>
        </p:nvCxnSpPr>
        <p:spPr>
          <a:xfrm flipH="1">
            <a:off x="2915248" y="774950"/>
            <a:ext cx="31675" cy="637901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3552DD8-DA9D-A31F-A98F-39CCCD4993C7}"/>
              </a:ext>
            </a:extLst>
          </p:cNvPr>
          <p:cNvSpPr txBox="1"/>
          <p:nvPr/>
        </p:nvSpPr>
        <p:spPr>
          <a:xfrm>
            <a:off x="3416478" y="384955"/>
            <a:ext cx="3465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0</a:t>
            </a:r>
            <a:endParaRPr lang="en-US" sz="25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0760D0-4E73-9A8C-C764-240C5A0BFD0A}"/>
              </a:ext>
            </a:extLst>
          </p:cNvPr>
          <p:cNvSpPr txBox="1"/>
          <p:nvPr/>
        </p:nvSpPr>
        <p:spPr>
          <a:xfrm>
            <a:off x="6047701" y="369282"/>
            <a:ext cx="50847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10</a:t>
            </a:r>
            <a:endParaRPr lang="en-US" sz="25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E81AF7-CE85-D318-63D7-C4124F24AEF5}"/>
              </a:ext>
            </a:extLst>
          </p:cNvPr>
          <p:cNvSpPr txBox="1"/>
          <p:nvPr/>
        </p:nvSpPr>
        <p:spPr>
          <a:xfrm>
            <a:off x="8418694" y="343730"/>
            <a:ext cx="50847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20</a:t>
            </a:r>
            <a:endParaRPr lang="en-US" sz="25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1567C4-5947-31B1-9964-04C848EB9457}"/>
              </a:ext>
            </a:extLst>
          </p:cNvPr>
          <p:cNvSpPr txBox="1"/>
          <p:nvPr/>
        </p:nvSpPr>
        <p:spPr>
          <a:xfrm>
            <a:off x="587337" y="1094542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ENTIRE ANIMAL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12CCA3-EFDF-575F-E5D5-5DEA311FE1C7}"/>
              </a:ext>
            </a:extLst>
          </p:cNvPr>
          <p:cNvSpPr txBox="1"/>
          <p:nvPr/>
        </p:nvSpPr>
        <p:spPr>
          <a:xfrm>
            <a:off x="339481" y="1385493"/>
            <a:ext cx="2207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FORCE RECTANGLE </a:t>
            </a:r>
            <a:r>
              <a:rPr lang="en-US" b="1" dirty="0">
                <a:solidFill>
                  <a:srgbClr val="FF0000"/>
                </a:solidFill>
                <a:latin typeface="Roboto" panose="02000000000000000000" pitchFamily="2" charset="0"/>
              </a:rPr>
              <a:t>✘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469CBC6-F3C1-DEC6-B229-38E5F1DA32A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432673" y="354174"/>
            <a:ext cx="1371600" cy="2286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FA5CCB3-0F8E-DF66-F4BD-47C5BBD61D8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718673" y="344882"/>
            <a:ext cx="1371600" cy="2286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25CD8DC-1FD7-2450-86B9-C5883D52A8F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002042" y="343264"/>
            <a:ext cx="1371600" cy="2286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34DAFD2-1835-1269-6279-26499EE85FB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252785" y="1932253"/>
            <a:ext cx="1784896" cy="237643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44FF0A5-F33D-0719-B9D8-4F8293C43D6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544818" y="1935853"/>
            <a:ext cx="1821070" cy="2387767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FF1859-236A-58A1-C482-F1A698B16FB3}"/>
              </a:ext>
            </a:extLst>
          </p:cNvPr>
          <p:cNvCxnSpPr>
            <a:cxnSpLocks/>
          </p:cNvCxnSpPr>
          <p:nvPr/>
        </p:nvCxnSpPr>
        <p:spPr>
          <a:xfrm flipV="1">
            <a:off x="2936808" y="2188563"/>
            <a:ext cx="6894035" cy="1063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D63B8989-8424-4E91-ABC5-696F20CBAE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827502" y="2036933"/>
            <a:ext cx="1825076" cy="218160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47D8078-855B-E1F3-7DB3-7FBB1994EB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5598459" y="3629163"/>
            <a:ext cx="1573481" cy="240605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83378B2-EFF7-B9F2-6AC2-AD741CD4C654}"/>
              </a:ext>
            </a:extLst>
          </p:cNvPr>
          <p:cNvSpPr txBox="1"/>
          <p:nvPr/>
        </p:nvSpPr>
        <p:spPr>
          <a:xfrm>
            <a:off x="3985" y="4326143"/>
            <a:ext cx="2855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SINGLE BODY-PART SQUARE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FC367F-2D5E-1B14-B67F-45D0B2491534}"/>
              </a:ext>
            </a:extLst>
          </p:cNvPr>
          <p:cNvSpPr txBox="1"/>
          <p:nvPr/>
        </p:nvSpPr>
        <p:spPr>
          <a:xfrm>
            <a:off x="1246160" y="4639366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NOSE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EE7FCC2-5D39-33A0-1E45-22E73B19E5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7922794" y="3718232"/>
            <a:ext cx="1573481" cy="224261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6EC2666-306B-77F8-3B2B-3940C64B70ED}"/>
              </a:ext>
            </a:extLst>
          </p:cNvPr>
          <p:cNvSpPr txBox="1"/>
          <p:nvPr/>
        </p:nvSpPr>
        <p:spPr>
          <a:xfrm>
            <a:off x="85366" y="6056823"/>
            <a:ext cx="27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SINGLE BODY-PART CIRCLE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025EBB-42AF-6FDA-0F6D-04E194BD8FB4}"/>
              </a:ext>
            </a:extLst>
          </p:cNvPr>
          <p:cNvSpPr txBox="1"/>
          <p:nvPr/>
        </p:nvSpPr>
        <p:spPr>
          <a:xfrm>
            <a:off x="1246160" y="6370046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NOSE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47A29AF-851A-30C7-0610-B7F0805D0CE3}"/>
              </a:ext>
            </a:extLst>
          </p:cNvPr>
          <p:cNvCxnSpPr>
            <a:cxnSpLocks/>
          </p:cNvCxnSpPr>
          <p:nvPr/>
        </p:nvCxnSpPr>
        <p:spPr>
          <a:xfrm flipV="1">
            <a:off x="2947918" y="4006290"/>
            <a:ext cx="6894035" cy="1063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122836D3-4EAC-5051-3E04-EFA55506B7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5735080" y="5140407"/>
            <a:ext cx="1404692" cy="2510513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E567716-49B3-5EBF-5CCF-CF9447A34C21}"/>
              </a:ext>
            </a:extLst>
          </p:cNvPr>
          <p:cNvCxnSpPr>
            <a:cxnSpLocks/>
          </p:cNvCxnSpPr>
          <p:nvPr/>
        </p:nvCxnSpPr>
        <p:spPr>
          <a:xfrm flipV="1">
            <a:off x="2915248" y="5647461"/>
            <a:ext cx="6894035" cy="1063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E0BFB6FF-237C-7AE9-0028-7B2858FA92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8042012" y="5309180"/>
            <a:ext cx="1415780" cy="216188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AB4B7AE-6A50-FA31-9ED3-7C85384C1290}"/>
              </a:ext>
            </a:extLst>
          </p:cNvPr>
          <p:cNvCxnSpPr>
            <a:cxnSpLocks/>
          </p:cNvCxnSpPr>
          <p:nvPr/>
        </p:nvCxnSpPr>
        <p:spPr>
          <a:xfrm flipV="1">
            <a:off x="2904138" y="7122145"/>
            <a:ext cx="6937815" cy="31815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09B35F3-8294-8262-A154-CB2DFCB8B82A}"/>
              </a:ext>
            </a:extLst>
          </p:cNvPr>
          <p:cNvCxnSpPr>
            <a:cxnSpLocks/>
          </p:cNvCxnSpPr>
          <p:nvPr/>
        </p:nvCxnSpPr>
        <p:spPr>
          <a:xfrm flipH="1">
            <a:off x="9783163" y="763370"/>
            <a:ext cx="31675" cy="637901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001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E34217-14B2-EB21-2FE4-02D57BDE2DA4}"/>
              </a:ext>
            </a:extLst>
          </p:cNvPr>
          <p:cNvSpPr txBox="1"/>
          <p:nvPr/>
        </p:nvSpPr>
        <p:spPr>
          <a:xfrm>
            <a:off x="630884" y="3481781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ENTIRE ANIMAL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DF29FF-29AE-2650-07EA-BDF40128AECD}"/>
              </a:ext>
            </a:extLst>
          </p:cNvPr>
          <p:cNvSpPr txBox="1"/>
          <p:nvPr/>
        </p:nvSpPr>
        <p:spPr>
          <a:xfrm>
            <a:off x="383028" y="3772732"/>
            <a:ext cx="2191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FORCE RECTANGLE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</a:rPr>
              <a:t>✓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709EC3-25A7-61E0-1EC4-A1D2ED4D5DC8}"/>
              </a:ext>
            </a:extLst>
          </p:cNvPr>
          <p:cNvSpPr txBox="1"/>
          <p:nvPr/>
        </p:nvSpPr>
        <p:spPr>
          <a:xfrm>
            <a:off x="3548180" y="208008"/>
            <a:ext cx="4466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PARALLEL OFFSET / BUFFER (MM)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D20D5A-6076-9289-45A9-D5A85E808FDB}"/>
              </a:ext>
            </a:extLst>
          </p:cNvPr>
          <p:cNvCxnSpPr>
            <a:cxnSpLocks/>
          </p:cNvCxnSpPr>
          <p:nvPr/>
        </p:nvCxnSpPr>
        <p:spPr>
          <a:xfrm flipV="1">
            <a:off x="2957996" y="1093387"/>
            <a:ext cx="5951242" cy="1605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BAD3DF-D188-3A91-E68B-ED1440FB9F77}"/>
              </a:ext>
            </a:extLst>
          </p:cNvPr>
          <p:cNvCxnSpPr>
            <a:cxnSpLocks/>
          </p:cNvCxnSpPr>
          <p:nvPr/>
        </p:nvCxnSpPr>
        <p:spPr>
          <a:xfrm flipH="1">
            <a:off x="2927385" y="1076960"/>
            <a:ext cx="19501" cy="7337436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3552DD8-DA9D-A31F-A98F-39CCCD4993C7}"/>
              </a:ext>
            </a:extLst>
          </p:cNvPr>
          <p:cNvSpPr txBox="1"/>
          <p:nvPr/>
        </p:nvSpPr>
        <p:spPr>
          <a:xfrm>
            <a:off x="3687228" y="665574"/>
            <a:ext cx="39626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N</a:t>
            </a:r>
            <a:endParaRPr lang="en-US" sz="25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0760D0-4E73-9A8C-C764-240C5A0BFD0A}"/>
              </a:ext>
            </a:extLst>
          </p:cNvPr>
          <p:cNvSpPr txBox="1"/>
          <p:nvPr/>
        </p:nvSpPr>
        <p:spPr>
          <a:xfrm>
            <a:off x="5662303" y="634479"/>
            <a:ext cx="7184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N*2</a:t>
            </a:r>
            <a:endParaRPr lang="en-US" sz="25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E81AF7-CE85-D318-63D7-C4124F24AEF5}"/>
              </a:ext>
            </a:extLst>
          </p:cNvPr>
          <p:cNvSpPr txBox="1"/>
          <p:nvPr/>
        </p:nvSpPr>
        <p:spPr>
          <a:xfrm>
            <a:off x="7555124" y="659207"/>
            <a:ext cx="7184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N*3</a:t>
            </a:r>
            <a:endParaRPr lang="en-US" sz="25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1567C4-5947-31B1-9964-04C848EB9457}"/>
              </a:ext>
            </a:extLst>
          </p:cNvPr>
          <p:cNvSpPr txBox="1"/>
          <p:nvPr/>
        </p:nvSpPr>
        <p:spPr>
          <a:xfrm>
            <a:off x="635763" y="1854944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ENTIRE ANIMAL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12CCA3-EFDF-575F-E5D5-5DEA311FE1C7}"/>
              </a:ext>
            </a:extLst>
          </p:cNvPr>
          <p:cNvSpPr txBox="1"/>
          <p:nvPr/>
        </p:nvSpPr>
        <p:spPr>
          <a:xfrm>
            <a:off x="387907" y="2145895"/>
            <a:ext cx="2207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FORCE RECTANGLE </a:t>
            </a:r>
            <a:r>
              <a:rPr lang="en-US" b="1" dirty="0">
                <a:solidFill>
                  <a:srgbClr val="FF0000"/>
                </a:solidFill>
                <a:latin typeface="Roboto" panose="02000000000000000000" pitchFamily="2" charset="0"/>
              </a:rPr>
              <a:t>✘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3378B2-EFF7-B9F2-6AC2-AD741CD4C654}"/>
              </a:ext>
            </a:extLst>
          </p:cNvPr>
          <p:cNvSpPr txBox="1"/>
          <p:nvPr/>
        </p:nvSpPr>
        <p:spPr>
          <a:xfrm>
            <a:off x="3985" y="5077983"/>
            <a:ext cx="2855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SINGLE BODY-PART SQUARE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FC367F-2D5E-1B14-B67F-45D0B2491534}"/>
              </a:ext>
            </a:extLst>
          </p:cNvPr>
          <p:cNvSpPr txBox="1"/>
          <p:nvPr/>
        </p:nvSpPr>
        <p:spPr>
          <a:xfrm>
            <a:off x="1246160" y="5401366"/>
            <a:ext cx="725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HEAD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EC2666-306B-77F8-3B2B-3940C64B70ED}"/>
              </a:ext>
            </a:extLst>
          </p:cNvPr>
          <p:cNvSpPr txBox="1"/>
          <p:nvPr/>
        </p:nvSpPr>
        <p:spPr>
          <a:xfrm>
            <a:off x="85366" y="6808663"/>
            <a:ext cx="27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SINGLE BODY-PART CIRCLE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025EBB-42AF-6FDA-0F6D-04E194BD8FB4}"/>
              </a:ext>
            </a:extLst>
          </p:cNvPr>
          <p:cNvSpPr txBox="1"/>
          <p:nvPr/>
        </p:nvSpPr>
        <p:spPr>
          <a:xfrm>
            <a:off x="1246160" y="7132046"/>
            <a:ext cx="725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HEAD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E567716-49B3-5EBF-5CCF-CF9447A34C21}"/>
              </a:ext>
            </a:extLst>
          </p:cNvPr>
          <p:cNvCxnSpPr>
            <a:cxnSpLocks/>
          </p:cNvCxnSpPr>
          <p:nvPr/>
        </p:nvCxnSpPr>
        <p:spPr>
          <a:xfrm>
            <a:off x="2937343" y="6550992"/>
            <a:ext cx="5971895" cy="126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AB4B7AE-6A50-FA31-9ED3-7C85384C1290}"/>
              </a:ext>
            </a:extLst>
          </p:cNvPr>
          <p:cNvCxnSpPr>
            <a:cxnSpLocks/>
          </p:cNvCxnSpPr>
          <p:nvPr/>
        </p:nvCxnSpPr>
        <p:spPr>
          <a:xfrm flipV="1">
            <a:off x="2927385" y="8382581"/>
            <a:ext cx="5981853" cy="1590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09B35F3-8294-8262-A154-CB2DFCB8B82A}"/>
              </a:ext>
            </a:extLst>
          </p:cNvPr>
          <p:cNvCxnSpPr>
            <a:cxnSpLocks/>
          </p:cNvCxnSpPr>
          <p:nvPr/>
        </p:nvCxnSpPr>
        <p:spPr>
          <a:xfrm flipH="1">
            <a:off x="8864718" y="1109441"/>
            <a:ext cx="23987" cy="728904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7ACCC88-6CEB-6AD1-9AFF-719B341FE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340" y="2979535"/>
            <a:ext cx="1955800" cy="17868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690F74-1CDA-AF50-7726-6FA5C243C54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976044" y="2979535"/>
            <a:ext cx="1956816" cy="17841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B45A3D-61F9-8DB9-ABE4-FD035246328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910329" y="2979535"/>
            <a:ext cx="1956816" cy="1783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8D0D8C-8D16-7CE4-063E-E046008F3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0352" y="1182303"/>
            <a:ext cx="1983484" cy="17294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61E9F3-EC70-C106-01BA-8B78C4F592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8370" y="1170446"/>
            <a:ext cx="1997083" cy="17412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D0BDED-A5C6-F3D1-82AF-719F8E9AA6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4614" y="1145430"/>
            <a:ext cx="1892531" cy="17663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B8AAF6C-072C-30D8-4957-86DE34F4A6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3016" y="4811967"/>
            <a:ext cx="1935591" cy="16977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6CC775-1AFB-4F43-23C8-3172C230D4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2677" y="4811967"/>
            <a:ext cx="1923322" cy="16869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9324AF-5447-D3F8-32F6-0234AEEE80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60465" y="4828806"/>
            <a:ext cx="1951336" cy="167014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F1A972-8505-FD18-526A-001677BA24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90352" y="6581640"/>
            <a:ext cx="1998018" cy="175249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6D34CFE-0E01-EA55-3185-D3AD56980F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88370" y="6592400"/>
            <a:ext cx="1997083" cy="17516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2E4EC8F-CB6E-D566-CAED-F17A985AF50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85453" y="6581640"/>
            <a:ext cx="1826348" cy="1601924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47A29AF-851A-30C7-0610-B7F0805D0CE3}"/>
              </a:ext>
            </a:extLst>
          </p:cNvPr>
          <p:cNvCxnSpPr>
            <a:cxnSpLocks/>
          </p:cNvCxnSpPr>
          <p:nvPr/>
        </p:nvCxnSpPr>
        <p:spPr>
          <a:xfrm flipV="1">
            <a:off x="2947918" y="4765252"/>
            <a:ext cx="5961320" cy="1367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FF1859-236A-58A1-C482-F1A698B16FB3}"/>
              </a:ext>
            </a:extLst>
          </p:cNvPr>
          <p:cNvCxnSpPr>
            <a:cxnSpLocks/>
          </p:cNvCxnSpPr>
          <p:nvPr/>
        </p:nvCxnSpPr>
        <p:spPr>
          <a:xfrm flipV="1">
            <a:off x="2936808" y="2954967"/>
            <a:ext cx="5972430" cy="623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194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1494</TotalTime>
  <Words>60</Words>
  <Application>Microsoft Macintosh PowerPoint</Application>
  <PresentationFormat>Custom</PresentationFormat>
  <Paragraphs>24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 Nilsson</dc:creator>
  <cp:lastModifiedBy>Simon Nilsson</cp:lastModifiedBy>
  <cp:revision>3</cp:revision>
  <dcterms:created xsi:type="dcterms:W3CDTF">2022-11-11T19:14:56Z</dcterms:created>
  <dcterms:modified xsi:type="dcterms:W3CDTF">2022-11-12T21:49:13Z</dcterms:modified>
</cp:coreProperties>
</file>